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21" d="100"/>
          <a:sy n="121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7563-554A-9340-A17A-C5AD92FFD6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Winner of the SIGSEGV 2023 Test of Time Award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BA0E9-3A23-CB49-A4F4-06ADBBA07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Grant Storey</a:t>
            </a:r>
          </a:p>
        </p:txBody>
      </p:sp>
    </p:spTree>
    <p:extLst>
      <p:ext uri="{BB962C8B-B14F-4D97-AF65-F5344CB8AC3E}">
        <p14:creationId xmlns:p14="http://schemas.microsoft.com/office/powerpoint/2010/main" val="93520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397-8D59-DF44-B7DE-2FCEAC6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1B88-15EC-734A-AEF0-278446B5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Computer science is important.</a:t>
            </a:r>
          </a:p>
          <a:p>
            <a:r>
              <a:rPr lang="en-US" sz="3600" dirty="0"/>
              <a:t>Prior work has not solved a key problem.</a:t>
            </a:r>
          </a:p>
          <a:p>
            <a:r>
              <a:rPr lang="en-US" sz="3600" dirty="0"/>
              <a:t>We solve that key problem.</a:t>
            </a:r>
          </a:p>
        </p:txBody>
      </p:sp>
    </p:spTree>
    <p:extLst>
      <p:ext uri="{BB962C8B-B14F-4D97-AF65-F5344CB8AC3E}">
        <p14:creationId xmlns:p14="http://schemas.microsoft.com/office/powerpoint/2010/main" val="74998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397-8D59-DF44-B7DE-2FCEAC6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1B88-15EC-734A-AEF0-278446B5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This paper perfectly organizes work in the area, summing up the prior generation of studies before making them obsolete. </a:t>
            </a:r>
          </a:p>
        </p:txBody>
      </p:sp>
    </p:spTree>
    <p:extLst>
      <p:ext uri="{BB962C8B-B14F-4D97-AF65-F5344CB8AC3E}">
        <p14:creationId xmlns:p14="http://schemas.microsoft.com/office/powerpoint/2010/main" val="340010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397-8D59-DF44-B7DE-2FCEAC6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A6D308-79B3-E147-86DB-41EB304C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97" y="220323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397-8D59-DF44-B7DE-2FCEAC6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1B88-15EC-734A-AEF0-278446B5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12591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397-8D59-DF44-B7DE-2FCEAC6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137B34-A533-F747-9D57-5871A5A9F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422349"/>
            <a:ext cx="10820400" cy="35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7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8F67-EEB5-5249-B5A9-7FB645A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Graph Techniques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8C6D3-533A-0E4B-BCD6-147F3D53E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4975" y="746125"/>
            <a:ext cx="5472113" cy="5472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2AB8D-FCA9-314A-ABC6-CD21E427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Color Optimization</a:t>
            </a:r>
          </a:p>
          <a:p>
            <a:r>
              <a:rPr lang="en-US" sz="2400" dirty="0"/>
              <a:t>Generalized X-</a:t>
            </a:r>
            <a:r>
              <a:rPr lang="en-US" sz="2400" dirty="0" err="1"/>
              <a:t>axification</a:t>
            </a:r>
            <a:endParaRPr lang="en-US" sz="2400" dirty="0"/>
          </a:p>
          <a:p>
            <a:r>
              <a:rPr lang="en-US" sz="2400" dirty="0"/>
              <a:t>Lines. Dots. Lines.</a:t>
            </a:r>
          </a:p>
        </p:txBody>
      </p:sp>
    </p:spTree>
    <p:extLst>
      <p:ext uri="{BB962C8B-B14F-4D97-AF65-F5344CB8AC3E}">
        <p14:creationId xmlns:p14="http://schemas.microsoft.com/office/powerpoint/2010/main" val="95520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3397-8D59-DF44-B7DE-2FCEAC6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1B88-15EC-734A-AEF0-278446B5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Truly a paper </a:t>
            </a:r>
            <a:r>
              <a:rPr lang="en-US" sz="3600"/>
              <a:t>to remember.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60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385D-319B-6F4E-A944-DA2594556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BF27F-C484-9848-B21E-349BD4D14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20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44</TotalTime>
  <Words>81</Words>
  <Application>Microsoft Macintosh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Winner of the SIGSEGV 2023 Test of Time Award</vt:lpstr>
      <vt:lpstr>Introduction</vt:lpstr>
      <vt:lpstr>Related work</vt:lpstr>
      <vt:lpstr>Methods</vt:lpstr>
      <vt:lpstr>Results</vt:lpstr>
      <vt:lpstr>Results</vt:lpstr>
      <vt:lpstr>Innovative Graph Techniques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Winner of the SIGSEGV 2023 Test of Time Award</dc:title>
  <dc:creator>Grant J. Storey</dc:creator>
  <cp:lastModifiedBy>Grant J. Storey</cp:lastModifiedBy>
  <cp:revision>2</cp:revision>
  <dcterms:created xsi:type="dcterms:W3CDTF">2019-05-02T16:12:13Z</dcterms:created>
  <dcterms:modified xsi:type="dcterms:W3CDTF">2019-05-04T14:10:47Z</dcterms:modified>
</cp:coreProperties>
</file>