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46"/>
  </p:normalViewPr>
  <p:slideViewPr>
    <p:cSldViewPr snapToGrid="0" snapToObjects="1">
      <p:cViewPr varScale="1">
        <p:scale>
          <a:sx n="65" d="100"/>
          <a:sy n="65" d="100"/>
        </p:scale>
        <p:origin x="216" y="10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4FE53-159B-0C48-8CD0-87C8899A1E4B}" type="datetimeFigureOut">
              <a:rPr lang="en-US" smtClean="0"/>
              <a:t>3/17/18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AA42A-ACA4-8D4E-B77C-BA8294A6F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2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r>
              <a:rPr lang="en-US" baseline="0" dirty="0" smtClean="0"/>
              <a:t> do kids love the taste of Cinnamon Toast </a:t>
            </a:r>
            <a:r>
              <a:rPr lang="en-US" baseline="0" dirty="0" err="1" smtClean="0"/>
              <a:t>Cruch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AA42A-ACA4-8D4E-B77C-BA8294A6F8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4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Dispatches from Unnatural Language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Neural Framework for Analyzing the Tweets of </a:t>
            </a:r>
            <a:r>
              <a:rPr lang="en-US" dirty="0" err="1"/>
              <a:t>dril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06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Method: Equations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8329" y="1759157"/>
            <a:ext cx="8472165" cy="458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61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676673"/>
              </p:ext>
            </p:extLst>
          </p:nvPr>
        </p:nvGraphicFramePr>
        <p:xfrm>
          <a:off x="1141413" y="2242268"/>
          <a:ext cx="9906000" cy="2468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02000"/>
                <a:gridCol w="3302000"/>
                <a:gridCol w="330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Model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Validation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Acc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Test Accuracy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Majority-Class</a:t>
                      </a:r>
                      <a:r>
                        <a:rPr lang="en-US" sz="3600" baseline="0" dirty="0" smtClean="0"/>
                        <a:t> Baseline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50%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50%</a:t>
                      </a:r>
                      <a:endParaRPr lang="en-US" sz="3600" dirty="0"/>
                    </a:p>
                  </a:txBody>
                  <a:tcPr/>
                </a:tc>
              </a:tr>
              <a:tr h="63286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Our Model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46035" y="4064817"/>
            <a:ext cx="1610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50%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59078" y="4064816"/>
            <a:ext cx="1610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30%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1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Task Limitations.</a:t>
            </a:r>
          </a:p>
          <a:p>
            <a:r>
              <a:rPr lang="en-US" sz="2800" dirty="0" smtClean="0"/>
              <a:t>Applications for saving humanity.</a:t>
            </a:r>
          </a:p>
          <a:p>
            <a:r>
              <a:rPr lang="en-US" sz="2800" dirty="0" smtClean="0"/>
              <a:t>Wide class of similar problems.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178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dril</a:t>
            </a:r>
            <a:r>
              <a:rPr lang="en-US" sz="2800" dirty="0" smtClean="0"/>
              <a:t> saved humanity.</a:t>
            </a:r>
          </a:p>
          <a:p>
            <a:r>
              <a:rPr lang="en-US" sz="2800" dirty="0" smtClean="0"/>
              <a:t>Elon Musk can sleep a little more soundly.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203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NLP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 smtClean="0"/>
              <a:t>Natural</a:t>
            </a:r>
            <a:r>
              <a:rPr lang="en-US" sz="2800" dirty="0" smtClean="0"/>
              <a:t> Language Processing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07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Background: NLP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57368" y="1789042"/>
            <a:ext cx="9674087" cy="450574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84034" y="2981739"/>
            <a:ext cx="2120350" cy="21203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55095" y="3670852"/>
            <a:ext cx="1378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NLP</a:t>
            </a:r>
            <a:endParaRPr lang="en-US" sz="3600" dirty="0"/>
          </a:p>
        </p:txBody>
      </p:sp>
      <p:sp>
        <p:nvSpPr>
          <p:cNvPr id="8" name="Oval 7"/>
          <p:cNvSpPr/>
          <p:nvPr/>
        </p:nvSpPr>
        <p:spPr>
          <a:xfrm>
            <a:off x="1916593" y="2207438"/>
            <a:ext cx="2120350" cy="212034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7654" y="2896551"/>
            <a:ext cx="1378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PL</a:t>
            </a:r>
            <a:endParaRPr lang="en-US" sz="3600" dirty="0"/>
          </a:p>
        </p:txBody>
      </p:sp>
      <p:sp>
        <p:nvSpPr>
          <p:cNvPr id="10" name="Oval 9"/>
          <p:cNvSpPr/>
          <p:nvPr/>
        </p:nvSpPr>
        <p:spPr>
          <a:xfrm>
            <a:off x="7805628" y="2196835"/>
            <a:ext cx="2120350" cy="212034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911646" y="2790558"/>
            <a:ext cx="19083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Constructed Languages</a:t>
            </a:r>
            <a:endParaRPr lang="en-US" sz="2800" dirty="0"/>
          </a:p>
        </p:txBody>
      </p:sp>
      <p:sp>
        <p:nvSpPr>
          <p:cNvPr id="12" name="Oval 11"/>
          <p:cNvSpPr/>
          <p:nvPr/>
        </p:nvSpPr>
        <p:spPr>
          <a:xfrm>
            <a:off x="6750327" y="4651513"/>
            <a:ext cx="901148" cy="90114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11788" y="4775115"/>
            <a:ext cx="1378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???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203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Problem: </a:t>
            </a:r>
            <a:r>
              <a:rPr lang="en-US" dirty="0" err="1" smtClean="0"/>
              <a:t>Dril’s</a:t>
            </a:r>
            <a:r>
              <a:rPr lang="en-US" dirty="0" smtClean="0"/>
              <a:t> Tweets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562" y="1757570"/>
            <a:ext cx="80137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43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</a:t>
            </a:r>
            <a:r>
              <a:rPr lang="en-US" dirty="0" err="1" smtClean="0"/>
              <a:t>Dril’s</a:t>
            </a:r>
            <a:r>
              <a:rPr lang="en-US" smtClean="0"/>
              <a:t> Tweets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Incredibly valuable dataset of unnatural language.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037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Barbiere</a:t>
            </a:r>
            <a:r>
              <a:rPr lang="en-US" sz="2800" dirty="0" smtClean="0"/>
              <a:t> 2016, </a:t>
            </a:r>
            <a:r>
              <a:rPr lang="en-US" sz="2800" dirty="0" err="1" smtClean="0"/>
              <a:t>etc</a:t>
            </a:r>
            <a:r>
              <a:rPr lang="en-US" sz="2800" dirty="0" smtClean="0"/>
              <a:t>, on Emoji.</a:t>
            </a:r>
          </a:p>
          <a:p>
            <a:r>
              <a:rPr lang="en-US" sz="2800" dirty="0" smtClean="0"/>
              <a:t>Parker 1999 on </a:t>
            </a:r>
            <a:r>
              <a:rPr lang="en-US" sz="2800" dirty="0" err="1" smtClean="0"/>
              <a:t>Cthulu’s</a:t>
            </a:r>
            <a:r>
              <a:rPr lang="en-US" sz="2800" dirty="0" smtClean="0"/>
              <a:t> “bellows”.</a:t>
            </a:r>
          </a:p>
          <a:p>
            <a:r>
              <a:rPr lang="en-US" sz="2800" dirty="0" err="1" smtClean="0"/>
              <a:t>Yarini</a:t>
            </a:r>
            <a:r>
              <a:rPr lang="en-US" sz="2800" dirty="0" smtClean="0"/>
              <a:t> and </a:t>
            </a:r>
            <a:r>
              <a:rPr lang="en-US" sz="2800" dirty="0" err="1" smtClean="0"/>
              <a:t>Fubata</a:t>
            </a:r>
            <a:r>
              <a:rPr lang="en-US" sz="2800" dirty="0" smtClean="0"/>
              <a:t> 2002 on train conductor speech.</a:t>
            </a:r>
          </a:p>
          <a:p>
            <a:r>
              <a:rPr lang="en-US" sz="2800" dirty="0" smtClean="0"/>
              <a:t>Johnson 2011 on frat bro heckling.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577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Set: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Goals.</a:t>
            </a:r>
          </a:p>
          <a:p>
            <a:r>
              <a:rPr lang="en-US" sz="2800" dirty="0" smtClean="0"/>
              <a:t>Mechanical-Turk interface.</a:t>
            </a:r>
          </a:p>
          <a:p>
            <a:r>
              <a:rPr lang="en-US" sz="2800" dirty="0" smtClean="0"/>
              <a:t>Robust recruitment process.</a:t>
            </a:r>
          </a:p>
          <a:p>
            <a:r>
              <a:rPr lang="en-US" sz="2800" dirty="0" smtClean="0"/>
              <a:t>Training.</a:t>
            </a:r>
          </a:p>
          <a:p>
            <a:r>
              <a:rPr lang="en-US" sz="2800" dirty="0" smtClean="0"/>
              <a:t>Validity checks.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111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Set: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108 examples: 88 train/10 validate/10 test.</a:t>
            </a:r>
          </a:p>
          <a:p>
            <a:r>
              <a:rPr lang="en-US" sz="2800" dirty="0" smtClean="0"/>
              <a:t>Cronbach’s </a:t>
            </a:r>
            <a:r>
              <a:rPr lang="el-GR" sz="2800" dirty="0" smtClean="0"/>
              <a:t>α</a:t>
            </a:r>
            <a:r>
              <a:rPr lang="en-US" sz="2800" dirty="0" smtClean="0"/>
              <a:t>: .8009 (“good”).</a:t>
            </a:r>
          </a:p>
          <a:p>
            <a:r>
              <a:rPr lang="en-US" sz="2800" dirty="0" smtClean="0"/>
              <a:t>Available online.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094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1291" y="273999"/>
            <a:ext cx="9905998" cy="1478570"/>
          </a:xfrm>
        </p:spPr>
        <p:txBody>
          <a:bodyPr/>
          <a:lstStyle/>
          <a:p>
            <a:r>
              <a:rPr lang="en-US" smtClean="0"/>
              <a:t>Method: Diagram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500" y="1391478"/>
            <a:ext cx="6996309" cy="498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84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19</TotalTime>
  <Words>184</Words>
  <Application>Microsoft Macintosh PowerPoint</Application>
  <PresentationFormat>Widescreen</PresentationFormat>
  <Paragraphs>48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Trebuchet MS</vt:lpstr>
      <vt:lpstr>Tw Cen MT</vt:lpstr>
      <vt:lpstr>Arial</vt:lpstr>
      <vt:lpstr>Circuit</vt:lpstr>
      <vt:lpstr>Dispatches from Unnatural Language Processing</vt:lpstr>
      <vt:lpstr>Background: NLP</vt:lpstr>
      <vt:lpstr>Background: NLP</vt:lpstr>
      <vt:lpstr>Our Problem: Dril’s Tweets</vt:lpstr>
      <vt:lpstr>Problem: Dril’s Tweets</vt:lpstr>
      <vt:lpstr>Previous Work</vt:lpstr>
      <vt:lpstr>Data Set: Construction</vt:lpstr>
      <vt:lpstr>Data Set: Statistics</vt:lpstr>
      <vt:lpstr>Method: Diagram</vt:lpstr>
      <vt:lpstr>Method: Equations</vt:lpstr>
      <vt:lpstr>Results</vt:lpstr>
      <vt:lpstr>Discussion</vt:lpstr>
      <vt:lpstr>Concluding Thoughts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Dispatches from Unnatural Language Processing</dc:title>
  <dc:creator>Grant J. Storey</dc:creator>
  <cp:lastModifiedBy>Grant J. Storey</cp:lastModifiedBy>
  <cp:revision>3</cp:revision>
  <dcterms:created xsi:type="dcterms:W3CDTF">2018-03-18T00:23:22Z</dcterms:created>
  <dcterms:modified xsi:type="dcterms:W3CDTF">2018-03-18T00:42:36Z</dcterms:modified>
</cp:coreProperties>
</file>